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7"/>
  </p:notesMasterIdLst>
  <p:sldIdLst>
    <p:sldId id="256" r:id="rId3"/>
    <p:sldId id="259" r:id="rId4"/>
    <p:sldId id="258" r:id="rId5"/>
    <p:sldId id="260" r:id="rId6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4" d="100"/>
          <a:sy n="84" d="100"/>
        </p:scale>
        <p:origin x="3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4" Type="http://schemas.openxmlformats.org/officeDocument/2006/relationships/slide" Target="slides/slide2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id="{0011E590-CDB3-4744-A9C0-BF638EE56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이름작성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2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3768828723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테스트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이름작성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2021-11-15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E23370-92BB-4B40-BDD6-F06D99EE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396"/>
          <a:stretch/>
        </p:blipFill>
        <p:spPr>
          <a:xfrm>
            <a:off x="546205" y="1528531"/>
            <a:ext cx="1258732" cy="7721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27F3D5-0045-4BF8-9145-AB30F1239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25" b="36378"/>
          <a:stretch/>
        </p:blipFill>
        <p:spPr>
          <a:xfrm>
            <a:off x="2541891" y="1528531"/>
            <a:ext cx="1258732" cy="6284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92F4A0-C8E9-48E6-BBBC-107840B68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61" b="-546"/>
          <a:stretch/>
        </p:blipFill>
        <p:spPr>
          <a:xfrm>
            <a:off x="4641274" y="1528531"/>
            <a:ext cx="1258732" cy="7116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A6DE6A-A335-4F41-84AB-05EA61DA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85"/>
          <a:stretch/>
        </p:blipFill>
        <p:spPr>
          <a:xfrm>
            <a:off x="580699" y="1565480"/>
            <a:ext cx="2107731" cy="6668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3A2881-0B29-43DC-BCDF-00AE3D969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62" b="-121"/>
          <a:stretch/>
        </p:blipFill>
        <p:spPr>
          <a:xfrm>
            <a:off x="3637936" y="1565480"/>
            <a:ext cx="2107731" cy="7911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–tablet-h)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073017A-B361-406F-BF15-AC6A0D04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3" y="1565479"/>
            <a:ext cx="2025735" cy="7834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07F8BD-FB6D-4993-B743-CACC75F0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184" y="1565479"/>
            <a:ext cx="2228023" cy="7911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38482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64</Words>
  <Application>Microsoft Macintosh PowerPoint</Application>
  <PresentationFormat>A4 용지(210x297mm)</PresentationFormat>
  <Paragraphs>15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반응형 웹 디자인 – 메인 페이지</vt:lpstr>
      <vt:lpstr>01.  반응형 웹 디자인 – 메인 페이지</vt:lpstr>
      <vt:lpstr>01.  반응형 웹 디자인 – 메인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ekfka4863@gmail.com</cp:lastModifiedBy>
  <cp:revision>11</cp:revision>
  <dcterms:created xsi:type="dcterms:W3CDTF">2021-08-19T04:35:51Z</dcterms:created>
  <dcterms:modified xsi:type="dcterms:W3CDTF">2021-11-15T01:09:30Z</dcterms:modified>
</cp:coreProperties>
</file>